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3"/>
  </p:notesMasterIdLst>
  <p:handoutMasterIdLst>
    <p:handoutMasterId r:id="rId14"/>
  </p:handoutMasterIdLst>
  <p:sldIdLst>
    <p:sldId id="262" r:id="rId5"/>
    <p:sldId id="575" r:id="rId6"/>
    <p:sldId id="634" r:id="rId7"/>
    <p:sldId id="697" r:id="rId8"/>
    <p:sldId id="698" r:id="rId9"/>
    <p:sldId id="699" r:id="rId10"/>
    <p:sldId id="696" r:id="rId11"/>
    <p:sldId id="70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10B2A6-8C75-431B-A961-ABFEC398FB94}" v="354" dt="2021-05-15T15:11:21.072"/>
  </p1510:revLst>
</p1510:revInfo>
</file>

<file path=ppt/tableStyles.xml><?xml version="1.0" encoding="utf-8"?>
<a:tblStyleLst xmlns:a="http://schemas.openxmlformats.org/drawingml/2006/main" def="{5C22544A-7EE6-4342-B048-85BDC9FD1C3A}"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7" autoAdjust="0"/>
    <p:restoredTop sz="94704" autoAdjust="0"/>
  </p:normalViewPr>
  <p:slideViewPr>
    <p:cSldViewPr snapToGrid="0">
      <p:cViewPr varScale="1">
        <p:scale>
          <a:sx n="74" d="100"/>
          <a:sy n="74" d="100"/>
        </p:scale>
        <p:origin x="77" y="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2346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 Godfrey" userId="61aa7c48ee0e3db0" providerId="LiveId" clId="{6610B2A6-8C75-431B-A961-ABFEC398FB94}"/>
    <pc:docChg chg="custSel addSld delSld modSld sldOrd">
      <pc:chgData name="Ed Godfrey" userId="61aa7c48ee0e3db0" providerId="LiveId" clId="{6610B2A6-8C75-431B-A961-ABFEC398FB94}" dt="2021-05-15T15:11:26.358" v="1223" actId="47"/>
      <pc:docMkLst>
        <pc:docMk/>
      </pc:docMkLst>
      <pc:sldChg chg="modSp mod">
        <pc:chgData name="Ed Godfrey" userId="61aa7c48ee0e3db0" providerId="LiveId" clId="{6610B2A6-8C75-431B-A961-ABFEC398FB94}" dt="2021-05-15T14:51:41.377" v="64" actId="20577"/>
        <pc:sldMkLst>
          <pc:docMk/>
          <pc:sldMk cId="115858616" sldId="262"/>
        </pc:sldMkLst>
        <pc:spChg chg="mod">
          <ac:chgData name="Ed Godfrey" userId="61aa7c48ee0e3db0" providerId="LiveId" clId="{6610B2A6-8C75-431B-A961-ABFEC398FB94}" dt="2021-05-15T14:51:41.377" v="64" actId="20577"/>
          <ac:spMkLst>
            <pc:docMk/>
            <pc:sldMk cId="115858616" sldId="262"/>
            <ac:spMk id="2" creationId="{B3DBC5A5-A655-4396-885E-7E23D933771C}"/>
          </ac:spMkLst>
        </pc:spChg>
        <pc:spChg chg="mod">
          <ac:chgData name="Ed Godfrey" userId="61aa7c48ee0e3db0" providerId="LiveId" clId="{6610B2A6-8C75-431B-A961-ABFEC398FB94}" dt="2021-05-15T14:51:14.152" v="2" actId="20577"/>
          <ac:spMkLst>
            <pc:docMk/>
            <pc:sldMk cId="115858616" sldId="262"/>
            <ac:spMk id="7" creationId="{FEAFAAE1-9210-4085-A7EF-A8BF279E5D22}"/>
          </ac:spMkLst>
        </pc:spChg>
      </pc:sldChg>
      <pc:sldChg chg="del">
        <pc:chgData name="Ed Godfrey" userId="61aa7c48ee0e3db0" providerId="LiveId" clId="{6610B2A6-8C75-431B-A961-ABFEC398FB94}" dt="2021-05-15T15:06:38.585" v="1154" actId="47"/>
        <pc:sldMkLst>
          <pc:docMk/>
          <pc:sldMk cId="1941902506" sldId="694"/>
        </pc:sldMkLst>
      </pc:sldChg>
      <pc:sldChg chg="del">
        <pc:chgData name="Ed Godfrey" userId="61aa7c48ee0e3db0" providerId="LiveId" clId="{6610B2A6-8C75-431B-A961-ABFEC398FB94}" dt="2021-05-15T15:11:26.358" v="1223" actId="47"/>
        <pc:sldMkLst>
          <pc:docMk/>
          <pc:sldMk cId="1559330707" sldId="695"/>
        </pc:sldMkLst>
      </pc:sldChg>
      <pc:sldChg chg="modSp mod">
        <pc:chgData name="Ed Godfrey" userId="61aa7c48ee0e3db0" providerId="LiveId" clId="{6610B2A6-8C75-431B-A961-ABFEC398FB94}" dt="2021-05-15T15:08:09.596" v="1221" actId="114"/>
        <pc:sldMkLst>
          <pc:docMk/>
          <pc:sldMk cId="3959513902" sldId="696"/>
        </pc:sldMkLst>
        <pc:spChg chg="mod">
          <ac:chgData name="Ed Godfrey" userId="61aa7c48ee0e3db0" providerId="LiveId" clId="{6610B2A6-8C75-431B-A961-ABFEC398FB94}" dt="2021-05-15T15:07:34.005" v="1212" actId="20577"/>
          <ac:spMkLst>
            <pc:docMk/>
            <pc:sldMk cId="3959513902" sldId="696"/>
            <ac:spMk id="2" creationId="{F75B297A-DDE0-4C5C-8AB4-BF625BBFCBDA}"/>
          </ac:spMkLst>
        </pc:spChg>
        <pc:spChg chg="mod">
          <ac:chgData name="Ed Godfrey" userId="61aa7c48ee0e3db0" providerId="LiveId" clId="{6610B2A6-8C75-431B-A961-ABFEC398FB94}" dt="2021-05-15T15:08:09.596" v="1221" actId="114"/>
          <ac:spMkLst>
            <pc:docMk/>
            <pc:sldMk cId="3959513902" sldId="696"/>
            <ac:spMk id="4" creationId="{E608B9D8-1865-4B62-B899-A104A5E7156F}"/>
          </ac:spMkLst>
        </pc:spChg>
      </pc:sldChg>
      <pc:sldChg chg="modSp ord modAnim">
        <pc:chgData name="Ed Godfrey" userId="61aa7c48ee0e3db0" providerId="LiveId" clId="{6610B2A6-8C75-431B-A961-ABFEC398FB94}" dt="2021-05-15T14:53:00.066" v="69"/>
        <pc:sldMkLst>
          <pc:docMk/>
          <pc:sldMk cId="2322126919" sldId="697"/>
        </pc:sldMkLst>
        <pc:spChg chg="mod">
          <ac:chgData name="Ed Godfrey" userId="61aa7c48ee0e3db0" providerId="LiveId" clId="{6610B2A6-8C75-431B-A961-ABFEC398FB94}" dt="2021-05-15T14:52:55.720" v="68" actId="6549"/>
          <ac:spMkLst>
            <pc:docMk/>
            <pc:sldMk cId="2322126919" sldId="697"/>
            <ac:spMk id="6" creationId="{F1F0641A-C023-4D01-97B6-1BF2943CD77A}"/>
          </ac:spMkLst>
        </pc:spChg>
      </pc:sldChg>
      <pc:sldChg chg="modSp add mod modAnim">
        <pc:chgData name="Ed Godfrey" userId="61aa7c48ee0e3db0" providerId="LiveId" clId="{6610B2A6-8C75-431B-A961-ABFEC398FB94}" dt="2021-05-15T14:57:46.284" v="730"/>
        <pc:sldMkLst>
          <pc:docMk/>
          <pc:sldMk cId="838216027" sldId="698"/>
        </pc:sldMkLst>
        <pc:spChg chg="mod">
          <ac:chgData name="Ed Godfrey" userId="61aa7c48ee0e3db0" providerId="LiveId" clId="{6610B2A6-8C75-431B-A961-ABFEC398FB94}" dt="2021-05-15T14:54:10.388" v="111" actId="6549"/>
          <ac:spMkLst>
            <pc:docMk/>
            <pc:sldMk cId="838216027" sldId="698"/>
            <ac:spMk id="4" creationId="{E608B9D8-1865-4B62-B899-A104A5E7156F}"/>
          </ac:spMkLst>
        </pc:spChg>
        <pc:spChg chg="mod">
          <ac:chgData name="Ed Godfrey" userId="61aa7c48ee0e3db0" providerId="LiveId" clId="{6610B2A6-8C75-431B-A961-ABFEC398FB94}" dt="2021-05-15T14:54:39.616" v="113" actId="255"/>
          <ac:spMkLst>
            <pc:docMk/>
            <pc:sldMk cId="838216027" sldId="698"/>
            <ac:spMk id="5" creationId="{7BD1BE03-215E-4A89-BE43-B75999D0E2AD}"/>
          </ac:spMkLst>
        </pc:spChg>
        <pc:spChg chg="mod">
          <ac:chgData name="Ed Godfrey" userId="61aa7c48ee0e3db0" providerId="LiveId" clId="{6610B2A6-8C75-431B-A961-ABFEC398FB94}" dt="2021-05-15T14:57:13.230" v="722" actId="6549"/>
          <ac:spMkLst>
            <pc:docMk/>
            <pc:sldMk cId="838216027" sldId="698"/>
            <ac:spMk id="6" creationId="{F1F0641A-C023-4D01-97B6-1BF2943CD77A}"/>
          </ac:spMkLst>
        </pc:spChg>
      </pc:sldChg>
      <pc:sldChg chg="modSp add mod modAnim">
        <pc:chgData name="Ed Godfrey" userId="61aa7c48ee0e3db0" providerId="LiveId" clId="{6610B2A6-8C75-431B-A961-ABFEC398FB94}" dt="2021-05-15T15:03:33.230" v="1153" actId="115"/>
        <pc:sldMkLst>
          <pc:docMk/>
          <pc:sldMk cId="746567907" sldId="699"/>
        </pc:sldMkLst>
        <pc:spChg chg="mod">
          <ac:chgData name="Ed Godfrey" userId="61aa7c48ee0e3db0" providerId="LiveId" clId="{6610B2A6-8C75-431B-A961-ABFEC398FB94}" dt="2021-05-15T14:59:38.499" v="743" actId="11"/>
          <ac:spMkLst>
            <pc:docMk/>
            <pc:sldMk cId="746567907" sldId="699"/>
            <ac:spMk id="4" creationId="{E608B9D8-1865-4B62-B899-A104A5E7156F}"/>
          </ac:spMkLst>
        </pc:spChg>
        <pc:spChg chg="mod">
          <ac:chgData name="Ed Godfrey" userId="61aa7c48ee0e3db0" providerId="LiveId" clId="{6610B2A6-8C75-431B-A961-ABFEC398FB94}" dt="2021-05-15T15:03:10.010" v="1122" actId="255"/>
          <ac:spMkLst>
            <pc:docMk/>
            <pc:sldMk cId="746567907" sldId="699"/>
            <ac:spMk id="5" creationId="{7BD1BE03-215E-4A89-BE43-B75999D0E2AD}"/>
          </ac:spMkLst>
        </pc:spChg>
        <pc:spChg chg="mod">
          <ac:chgData name="Ed Godfrey" userId="61aa7c48ee0e3db0" providerId="LiveId" clId="{6610B2A6-8C75-431B-A961-ABFEC398FB94}" dt="2021-05-15T15:03:33.230" v="1153" actId="115"/>
          <ac:spMkLst>
            <pc:docMk/>
            <pc:sldMk cId="746567907" sldId="699"/>
            <ac:spMk id="6" creationId="{F1F0641A-C023-4D01-97B6-1BF2943CD77A}"/>
          </ac:spMkLst>
        </pc:spChg>
      </pc:sldChg>
      <pc:sldChg chg="add setBg">
        <pc:chgData name="Ed Godfrey" userId="61aa7c48ee0e3db0" providerId="LiveId" clId="{6610B2A6-8C75-431B-A961-ABFEC398FB94}" dt="2021-05-15T15:11:21.072" v="1222"/>
        <pc:sldMkLst>
          <pc:docMk/>
          <pc:sldMk cId="2326014022" sldId="70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C2751-278C-4682-9C3F-0FF7B4FCFAE7}" type="datetimeFigureOut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86890-466E-41CD-A28A-B1EBDF22CA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29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F0845-D09E-4AF9-9623-EA7EA0297EF3}" type="datetimeFigureOut">
              <a:rPr lang="en-US" smtClean="0"/>
              <a:t>5/15/2021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CD11A-EED3-40CE-98A3-28FEE84867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636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42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327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524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99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CD11A-EED3-40CE-98A3-28FEE84867B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58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9693A-2307-4FDC-9539-08DC9083DDED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99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63919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5723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49799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3907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7985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6160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11EA7-B10E-4739-92FE-8993461CC0B7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92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DC13F-2D2A-49BA-966D-6530A12E7C1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55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0E1C1-C26F-4479-A8BD-144B4C139DA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68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19E61-C2D6-49AB-83F2-8FC9FEFBDAFD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6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BE74F-367A-4D3C-8AA7-FA60CCA05EAE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169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E3F9C-6465-4987-8E4E-615CFD4753AA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111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9EFD6-3C20-43C6-9E75-1A9D48D9576F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876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93D5A-A484-46EE-9DC8-9A16BFF8327E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999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87BC8-78D1-4FEB-9D4F-E22E45CC04F7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58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68210-870C-4A62-9D1B-4B25162550AB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29C50-D6F1-4DB6-9B68-F4CD3996E9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8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ABDA2-EB00-4A4D-86B7-63E286A484E5}" type="datetime1">
              <a:rPr lang="en-US" smtClean="0"/>
              <a:t>5/15/2021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29C50-D6F1-4DB6-9B68-F4CD3996E9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8943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Living as Recipients of Grace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3:1-8 (Part 3)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16, 2021 - PM</a:t>
            </a:r>
          </a:p>
        </p:txBody>
      </p:sp>
    </p:spTree>
    <p:extLst>
      <p:ext uri="{BB962C8B-B14F-4D97-AF65-F5344CB8AC3E}">
        <p14:creationId xmlns:p14="http://schemas.microsoft.com/office/powerpoint/2010/main" val="115858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5293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 3 For we also once were foolish ourselves, disobedient, deceived, enslaved to various lusts and pleasures, spending our life in malice and envy, hateful, hating one another. 4 But when the kindness of God our Savior and His love for mankind appeared, 5 He saved us, not on the basis of deeds which we have done in righteousness, but according to His mercy, by the washing of regeneration and renewing by the Holy Spirit, 6 whom He poured out upon us richly through Jesus Christ our Savior, 7 so that being justified by His grace we would be made heirs according to the hope of eternal life. 8 This is a trustworthy statement; and concerning these things I want you to speak confidently, so that those who have believed God will be careful to engage in good deeds. These things are good and profitable for men. 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51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Titus 3:1-8 Outline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in the world (3:1-2)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before faith in Christ (3:3)</a:t>
            </a: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the grace of God reminds us of our lives since faith in Christ (3:4-8)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0664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in the world (3:1-2)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Remind them to be subject to rulers, to authorities, to be obedient, to be ready for every good deed, 2 to malign no one, to be peaceable, gentle, showing every consideration for all men.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2627123"/>
            <a:ext cx="11661731" cy="34163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subject to government rulers and authorities (see Romans 13:1-7; 1 Peter 2:13-16)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obedient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ready for every good deed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malign no one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peaceable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gentle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Believers are to be showing every consideration for all men.</a:t>
            </a:r>
          </a:p>
          <a:p>
            <a:pPr marL="342900" lvl="0" indent="-342900" algn="just">
              <a:buAutoNum type="alphaUcPeriod"/>
            </a:pPr>
            <a:endParaRPr lang="en-US" sz="2400" b="1" dirty="0">
              <a:latin typeface="Abadi" panose="020B06040201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126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2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before faith in Christ (3:3)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 we also once were foolish ourselves, disobedient, deceived, enslaved to various lusts and pleasures, spending our life in malice and envy, hateful, hating one another.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2627123"/>
            <a:ext cx="11661731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foolish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disobedient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deceived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enslaved to various lusts and pleasures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spending our life in malice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spending our life in envy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hateful</a:t>
            </a:r>
          </a:p>
          <a:p>
            <a:pPr marL="342900" lvl="0" indent="-342900" algn="just">
              <a:buAutoNum type="alphaUcPeriod"/>
            </a:pPr>
            <a:r>
              <a:rPr lang="en-US" sz="2400" b="1" dirty="0">
                <a:latin typeface="Abadi" panose="020B0604020104020204" pitchFamily="34" charset="0"/>
                <a:cs typeface="Arial" panose="020B0604020202020204" pitchFamily="34" charset="0"/>
              </a:rPr>
              <a:t>We once were hating one another</a:t>
            </a:r>
          </a:p>
        </p:txBody>
      </p:sp>
    </p:spTree>
    <p:extLst>
      <p:ext uri="{BB962C8B-B14F-4D97-AF65-F5344CB8AC3E}">
        <p14:creationId xmlns:p14="http://schemas.microsoft.com/office/powerpoint/2010/main" val="83821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75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70386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Living as Recipients of Grace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79749" y="1335181"/>
            <a:ext cx="1166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+mj-lt"/>
              <a:buAutoNum type="romanUcPeriod" startAt="3"/>
            </a:pPr>
            <a:r>
              <a:rPr lang="en-US" sz="2800" b="1" dirty="0">
                <a:latin typeface="Abadi" panose="020B0604020104020204" pitchFamily="34" charset="0"/>
              </a:rPr>
              <a:t>How the grace of God reminds us of our lives since faith in Christ (3:4-8)</a:t>
            </a:r>
            <a:endParaRPr lang="en-US" sz="2800" i="1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D1BE03-215E-4A89-BE43-B75999D0E2AD}"/>
              </a:ext>
            </a:extLst>
          </p:cNvPr>
          <p:cNvSpPr txBox="1"/>
          <p:nvPr/>
        </p:nvSpPr>
        <p:spPr>
          <a:xfrm>
            <a:off x="276284" y="1809702"/>
            <a:ext cx="11661731" cy="246221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200" i="1" dirty="0">
                <a:latin typeface="Calibri" panose="020F0502020204030204" pitchFamily="34" charset="0"/>
                <a:cs typeface="Calibri" panose="020F0502020204030204" pitchFamily="34" charset="0"/>
              </a:rPr>
              <a:t>4 But when the kindness of God our Savior and His love for mankind appeared, 5 He saved us, not on the basis of deeds which we have done in righteousness, but according to His mercy, by the washing of regeneration and renewing by the Holy Spirit, 6 whom He poured out upon us richly through Jesus Christ our Savior, 7 so that being justified by His grace we would be made heirs according to the hope of eternal life. 8 This is a trustworthy statement; and concerning these things I want you to speak confidently, so that those who have believed God will be careful to engage in good deeds. These things are good and profitable for men. 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F0641A-C023-4D01-97B6-1BF2943CD77A}"/>
              </a:ext>
            </a:extLst>
          </p:cNvPr>
          <p:cNvSpPr txBox="1"/>
          <p:nvPr/>
        </p:nvSpPr>
        <p:spPr>
          <a:xfrm>
            <a:off x="262428" y="4341619"/>
            <a:ext cx="11661731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basis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our salvation [God’s kindness, love, and mercy] (4-5a) 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effects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our salvation [regeneration, renewal, and justification] (5b-7).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means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our salvation [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power of the Holy Spirit </a:t>
            </a:r>
            <a:r>
              <a:rPr lang="en-US" sz="2800" u="sng" dirty="0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the work of Jesus Christ] (5-6). </a:t>
            </a:r>
          </a:p>
          <a:p>
            <a:pPr marL="342900" indent="-342900">
              <a:buAutoNum type="alphaUcPeriod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800" i="1" u="sng" dirty="0">
                <a:latin typeface="Calibri" panose="020F0502020204030204" pitchFamily="34" charset="0"/>
                <a:cs typeface="Calibri" panose="020F0502020204030204" pitchFamily="34" charset="0"/>
              </a:rPr>
              <a:t>goal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of our salvation [heirs according to the hope of eternal life] (7). </a:t>
            </a:r>
          </a:p>
        </p:txBody>
      </p:sp>
    </p:spTree>
    <p:extLst>
      <p:ext uri="{BB962C8B-B14F-4D97-AF65-F5344CB8AC3E}">
        <p14:creationId xmlns:p14="http://schemas.microsoft.com/office/powerpoint/2010/main" val="746567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6098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gency FB" panose="020B0503020202020204" pitchFamily="34" charset="0"/>
              </a:rPr>
              <a:t>Right Doctrine – Right Living – Titus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B297A-DDE0-4C5C-8AB4-BF625BBFCBDA}"/>
              </a:ext>
            </a:extLst>
          </p:cNvPr>
          <p:cNvSpPr txBox="1"/>
          <p:nvPr/>
        </p:nvSpPr>
        <p:spPr>
          <a:xfrm>
            <a:off x="250520" y="613776"/>
            <a:ext cx="11661731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venir Next LT Pro" panose="020B0504020202020204" pitchFamily="34" charset="0"/>
              </a:rPr>
              <a:t>Over John Newton’s Mantle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08B9D8-1865-4B62-B899-A104A5E7156F}"/>
              </a:ext>
            </a:extLst>
          </p:cNvPr>
          <p:cNvSpPr txBox="1"/>
          <p:nvPr/>
        </p:nvSpPr>
        <p:spPr>
          <a:xfrm>
            <a:off x="265134" y="1279742"/>
            <a:ext cx="1166173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“Thou shalt remember that thou </a:t>
            </a:r>
            <a:r>
              <a:rPr lang="en-US" sz="36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wast</a:t>
            </a:r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bondman in the land of Egypt, and the Lord thy God redeemed thee.”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Deuteronomy 15:15 – (KJV) </a:t>
            </a:r>
            <a:endParaRPr lang="en-US" sz="36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513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DBC5A5-A655-4396-885E-7E23D933771C}"/>
              </a:ext>
            </a:extLst>
          </p:cNvPr>
          <p:cNvSpPr txBox="1"/>
          <p:nvPr/>
        </p:nvSpPr>
        <p:spPr>
          <a:xfrm>
            <a:off x="125260" y="5561557"/>
            <a:ext cx="11924778" cy="95410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venir Next LT Pro" panose="020B0504020202020204" pitchFamily="34" charset="0"/>
              </a:rPr>
              <a:t>Living as Recipients of Grace</a:t>
            </a:r>
          </a:p>
          <a:p>
            <a:pPr algn="ctr"/>
            <a:r>
              <a:rPr lang="en-US" sz="2800" i="1" dirty="0">
                <a:latin typeface="Avenir Next LT Pro" panose="020B0504020202020204" pitchFamily="34" charset="0"/>
              </a:rPr>
              <a:t>Titus 3:1-8 (Part 3)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52AF7D9D-71FD-4C98-BF57-79CC3AE54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8935"/>
            <a:ext cx="12192000" cy="4394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AFAAE1-9210-4085-A7EF-A8BF279E5D22}"/>
              </a:ext>
            </a:extLst>
          </p:cNvPr>
          <p:cNvSpPr txBox="1"/>
          <p:nvPr/>
        </p:nvSpPr>
        <p:spPr>
          <a:xfrm>
            <a:off x="404734" y="239843"/>
            <a:ext cx="3957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Next LT Pro" panose="020B0504020202020204" pitchFamily="34" charset="0"/>
              </a:rPr>
              <a:t>Sunday, May 16, 2021 - PM</a:t>
            </a:r>
          </a:p>
        </p:txBody>
      </p:sp>
    </p:spTree>
    <p:extLst>
      <p:ext uri="{BB962C8B-B14F-4D97-AF65-F5344CB8AC3E}">
        <p14:creationId xmlns:p14="http://schemas.microsoft.com/office/powerpoint/2010/main" val="23260140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1BD8E5-A18E-435C-B431-90A6B59F4B6F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5EEE0F9-7BC9-4998-8617-7CC115AD97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EBB951-DE64-4CB8-9E1C-184A357AD7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3823</TotalTime>
  <Words>827</Words>
  <Application>Microsoft Office PowerPoint</Application>
  <PresentationFormat>Widescreen</PresentationFormat>
  <Paragraphs>55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Abadi</vt:lpstr>
      <vt:lpstr>Agency FB</vt:lpstr>
      <vt:lpstr>Arial</vt:lpstr>
      <vt:lpstr>Avenir Next LT Pro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Godfrey</dc:creator>
  <cp:lastModifiedBy>Ed Godfrey</cp:lastModifiedBy>
  <cp:revision>63</cp:revision>
  <dcterms:created xsi:type="dcterms:W3CDTF">2020-08-29T16:37:12Z</dcterms:created>
  <dcterms:modified xsi:type="dcterms:W3CDTF">2021-05-15T15:11:45Z</dcterms:modified>
</cp:coreProperties>
</file>